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Anatomy-Of-Male-And-Female-Genital-System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Anatomy-Of-Male-And-Female-Genital-System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Anatomy-Of-Male-And-Female-Genital-System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Anatomy-Of-Male-And-Female-Genital-System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Anatomy-Of-Male-And-Female-Genital-System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Anatomy-Of-Male-And-Female-Genital-System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Anatomy-Of-Male-And-Female-Genital-System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Anatomy-Of-Male-And-Female-Genital-System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Anatomy-Of-Male-And-Female-Genital-System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Anatomy-Of-Male-And-Female-Genital-System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Anatomy-Of-Male-And-Female-Genital-System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Anatomy-Of-Male-And-Female-Genital-System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Anatomy-Of-Male-And-Female-Genital-System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Anatomy-Of-Male-And-Female-Genital-System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Anatomy-Of-Male-And-Female-Genital-System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Anatomy-Of-Male-And-Female-Genital-System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Anatomy-Of-Male-And-Female-Genital-System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Anatomy-Of-Male-And-Female-Genital-System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Anatomy-Of-Male-And-Female-Genital-System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Anatomy-Of-Male-And-Female-Genital-System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Anatomy-Of-Male-And-Female-Genital-System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Anatomy-Of-Male-And-Female-Genital-System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Anatomy-Of-Male-And-Female-Genital-System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Anatomy-Of-Male-And-Female-Genital-System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Anatomy-Of-Male-And-Female-Genital-System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2-Anatomy-Of-Male-And-Female-Genital-System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3-Anatomy-Of-Male-And-Female-Genital-System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Anatomy-Of-Male-And-Female-Genital-System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Anatomy-Of-Male-And-Female-Genital-System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Anatomy-Of-Male-And-Female-Genital-System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Anatomy-Of-Male-And-Female-Genital-System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Anatomy-Of-Male-And-Female-Genital-System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Anatomy-Of-Male-And-Female-Genital-System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2025-02-12T07:55:56Z</dcterms:modified>
  <cp:category/>
</cp:coreProperties>
</file>